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423"/>
    <p:restoredTop sz="94682"/>
  </p:normalViewPr>
  <p:slideViewPr>
    <p:cSldViewPr snapToGrid="0" snapToObjects="1">
      <p:cViewPr varScale="1">
        <p:scale>
          <a:sx n="63" d="100"/>
          <a:sy n="63" d="100"/>
        </p:scale>
        <p:origin x="184" y="1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uters.com/sports/league-use-ai-objective-calls-silver-says-2026-05-28/" TargetMode="External"/><Relationship Id="rId2" Type="http://schemas.openxmlformats.org/officeDocument/2006/relationships/hyperlink" Target="https://www.techtarget.com/searchbusinessanalytics/feature/AI-in-sports-How-modern-tools-are-changing-analytic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orbes.com/councils/forbescommunicationscouncil/2022/09/23/the-role-of-ai-in-sports-fan-engagemen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How Artificial Intelligence is Changing Sports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Jake Ilukowicz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Avidon, E. (2025). AI in sports: How modern tools are changing analytics.</a:t>
            </a:r>
            <a:r>
              <a:rPr lang="en-US" u="sng" dirty="0">
                <a:hlinkClick r:id="rId2"/>
              </a:rPr>
              <a:t> https://www.techtarget.com/searchbusinessanalytics/feature/AI-in-sports-How-modern-tools-are-changing-analytics</a:t>
            </a:r>
            <a:endParaRPr dirty="0"/>
          </a:p>
          <a:p>
            <a:endParaRPr dirty="0"/>
          </a:p>
          <a:p>
            <a:r>
              <a:rPr dirty="0"/>
              <a:t>Carroll, R. (2026). League to use AI for objective calls, Silver says.</a:t>
            </a:r>
            <a:r>
              <a:rPr lang="en-US" u="sng" dirty="0">
                <a:hlinkClick r:id="rId3"/>
              </a:rPr>
              <a:t> https://www.reuters.com/sports/league-use-ai-objective-calls-silver-says-2026-05-28</a:t>
            </a:r>
            <a:endParaRPr dirty="0"/>
          </a:p>
          <a:p>
            <a:endParaRPr dirty="0"/>
          </a:p>
          <a:p>
            <a:r>
              <a:rPr dirty="0"/>
              <a:t>Hensley, N. (2022). The role of AI in sports fan engagement.</a:t>
            </a:r>
            <a:r>
              <a:rPr lang="en-US" u="sng" dirty="0">
                <a:hlinkClick r:id="rId4"/>
              </a:rPr>
              <a:t> https://www.forbes.com/councils/forbescommunicationscouncil/2022/09/23/the-role-of-ai-in-sports-fan-engagement/</a:t>
            </a:r>
            <a:endParaRPr lang="en-US" dirty="0"/>
          </a:p>
          <a:p>
            <a:br>
              <a:rPr lang="en-US"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AI is becoming part of everyday life</a:t>
            </a:r>
          </a:p>
          <a:p>
            <a:pPr marL="0" indent="0">
              <a:buNone/>
            </a:pPr>
            <a:r>
              <a:rPr dirty="0"/>
              <a:t>• Sports organizations increasingly rely on AI</a:t>
            </a:r>
          </a:p>
          <a:p>
            <a:pPr marL="0" indent="0">
              <a:buNone/>
            </a:pPr>
            <a:r>
              <a:rPr dirty="0"/>
              <a:t>• AI is changing sports through performance, officiating, and fan engagement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Improves Athlete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Wearable technology and tracking systems collect data</a:t>
            </a:r>
          </a:p>
          <a:p>
            <a:pPr marL="0" indent="0">
              <a:buNone/>
            </a:pPr>
            <a:r>
              <a:rPr dirty="0"/>
              <a:t>• Teams monitor workloads and movement patterns</a:t>
            </a:r>
          </a:p>
          <a:p>
            <a:pPr marL="0" indent="0">
              <a:buNone/>
            </a:pPr>
            <a:r>
              <a:rPr dirty="0"/>
              <a:t>• Helps reduce overtraining and injury risk</a:t>
            </a:r>
          </a:p>
          <a:p>
            <a:pPr marL="0" indent="0">
              <a:buNone/>
            </a:pPr>
            <a:r>
              <a:rPr dirty="0"/>
              <a:t>• Creates personalized training plans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Performance Analytics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“Teams can simulate matchups, spot fatigue or injury risk and give coaches a clearer picture of what might happen next.”</a:t>
            </a:r>
          </a:p>
          <a:p>
            <a:pPr marL="0" indent="0">
              <a:buNone/>
            </a:pPr>
            <a:r>
              <a:rPr dirty="0"/>
              <a:t>— Alexander Booth (Avidon, 2025)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and Officiating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Computer vision helps analyze difficult calls</a:t>
            </a:r>
          </a:p>
          <a:p>
            <a:pPr marL="0" indent="0">
              <a:buNone/>
            </a:pPr>
            <a:r>
              <a:rPr dirty="0"/>
              <a:t>• Improves consistency and accuracy</a:t>
            </a:r>
          </a:p>
          <a:p>
            <a:pPr marL="0" indent="0">
              <a:buNone/>
            </a:pPr>
            <a:r>
              <a:rPr dirty="0"/>
              <a:t>• Allows officials to focus on fouls and game management</a:t>
            </a:r>
          </a:p>
          <a:p>
            <a:pPr marL="0" indent="0">
              <a:buNone/>
            </a:pPr>
            <a:r>
              <a:rPr dirty="0"/>
              <a:t>• Reduces human error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NBA and AI Officiating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“We're going to move to a system like that where that whole category of calls will be automatic.”</a:t>
            </a:r>
          </a:p>
          <a:p>
            <a:pPr marL="0" indent="0">
              <a:buNone/>
            </a:pPr>
            <a:r>
              <a:rPr dirty="0"/>
              <a:t>— Adam Silver (Carroll, 2026)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Enhances Fan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Real-time statistics and win probabilities</a:t>
            </a:r>
          </a:p>
          <a:p>
            <a:pPr marL="0" indent="0">
              <a:buNone/>
            </a:pPr>
            <a:r>
              <a:rPr dirty="0"/>
              <a:t>• Virtual reality and augmented reality experiences</a:t>
            </a:r>
          </a:p>
          <a:p>
            <a:pPr marL="0" indent="0">
              <a:buNone/>
            </a:pPr>
            <a:r>
              <a:rPr dirty="0"/>
              <a:t>• Greater fan engagement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Fan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Facial recognition for stadium entry</a:t>
            </a:r>
          </a:p>
          <a:p>
            <a:pPr marL="0" indent="0">
              <a:buNone/>
            </a:pPr>
            <a:r>
              <a:rPr dirty="0"/>
              <a:t>• Shorter lines and smoother access</a:t>
            </a:r>
          </a:p>
          <a:p>
            <a:pPr marL="0" indent="0">
              <a:buNone/>
            </a:pPr>
            <a:r>
              <a:rPr dirty="0"/>
              <a:t>• AI-driven personalization</a:t>
            </a:r>
          </a:p>
          <a:p>
            <a:pPr marL="0" indent="0">
              <a:buNone/>
            </a:pPr>
            <a:r>
              <a:rPr dirty="0"/>
              <a:t>• Improved overall event experience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AI improves athlete performance</a:t>
            </a:r>
          </a:p>
          <a:p>
            <a:pPr marL="0" indent="0">
              <a:buNone/>
            </a:pPr>
            <a:r>
              <a:rPr dirty="0"/>
              <a:t>• AI increases officiating accuracy</a:t>
            </a:r>
          </a:p>
          <a:p>
            <a:pPr marL="0" indent="0">
              <a:buNone/>
            </a:pPr>
            <a:r>
              <a:rPr dirty="0"/>
              <a:t>• AI enhances fan experiences</a:t>
            </a:r>
          </a:p>
          <a:p>
            <a:pPr marL="0" indent="0">
              <a:buNone/>
            </a:pPr>
            <a:r>
              <a:rPr dirty="0"/>
              <a:t>• Sports organizations are embracing AI at every level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326</Words>
  <Application>Microsoft Macintosh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How Artificial Intelligence is Changing Sports</vt:lpstr>
      <vt:lpstr>Introduction</vt:lpstr>
      <vt:lpstr>AI Improves Athlete Performance</vt:lpstr>
      <vt:lpstr>Performance Analytics Example</vt:lpstr>
      <vt:lpstr>AI and Officiating</vt:lpstr>
      <vt:lpstr>NBA and AI Officiating</vt:lpstr>
      <vt:lpstr>AI Enhances Fan Experience</vt:lpstr>
      <vt:lpstr>Future Fan Experience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Ilukowicz, Jake</cp:lastModifiedBy>
  <cp:revision>2</cp:revision>
  <dcterms:created xsi:type="dcterms:W3CDTF">2013-01-27T09:14:16Z</dcterms:created>
  <dcterms:modified xsi:type="dcterms:W3CDTF">2026-06-02T18:05:47Z</dcterms:modified>
  <cp:category/>
</cp:coreProperties>
</file>